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5" r:id="rId6"/>
    <p:sldId id="266" r:id="rId7"/>
    <p:sldId id="267" r:id="rId8"/>
    <p:sldId id="268" r:id="rId9"/>
    <p:sldId id="269" r:id="rId10"/>
    <p:sldId id="264" r:id="rId11"/>
    <p:sldId id="262" r:id="rId12"/>
  </p:sldIdLst>
  <p:sldSz cx="12192000" cy="6858000"/>
  <p:notesSz cx="7104063" cy="10234613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7030A0"/>
    <a:srgbClr val="00B0F0"/>
    <a:srgbClr val="0070C0"/>
    <a:srgbClr val="37C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CC5B74-B375-BB42-BEE1-EEE99FD053F9}" v="11" dt="2024-12-24T15:12:46.4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89040" autoAdjust="0"/>
  </p:normalViewPr>
  <p:slideViewPr>
    <p:cSldViewPr snapToGrid="0" showGuides="1">
      <p:cViewPr varScale="1">
        <p:scale>
          <a:sx n="138" d="100"/>
          <a:sy n="138" d="100"/>
        </p:scale>
        <p:origin x="116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-1476"/>
    </p:cViewPr>
  </p:sorterViewPr>
  <p:notesViewPr>
    <p:cSldViewPr snapToGrid="0" showGuides="1">
      <p:cViewPr>
        <p:scale>
          <a:sx n="100" d="100"/>
          <a:sy n="100" d="100"/>
        </p:scale>
        <p:origin x="25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anne Croes" userId="6b354c083f44ec2d" providerId="LiveId" clId="{F0CC5B74-B375-BB42-BEE1-EEE99FD053F9}"/>
    <pc:docChg chg="undo custSel addSld delSld modSld modMainMaster">
      <pc:chgData name="Rianne Croes" userId="6b354c083f44ec2d" providerId="LiveId" clId="{F0CC5B74-B375-BB42-BEE1-EEE99FD053F9}" dt="2024-12-24T15:15:00.612" v="190" actId="680"/>
      <pc:docMkLst>
        <pc:docMk/>
      </pc:docMkLst>
      <pc:sldChg chg="addSp delSp modSp mod">
        <pc:chgData name="Rianne Croes" userId="6b354c083f44ec2d" providerId="LiveId" clId="{F0CC5B74-B375-BB42-BEE1-EEE99FD053F9}" dt="2024-12-24T15:12:39.224" v="173" actId="732"/>
        <pc:sldMkLst>
          <pc:docMk/>
          <pc:sldMk cId="1133503951" sldId="256"/>
        </pc:sldMkLst>
        <pc:spChg chg="mod">
          <ac:chgData name="Rianne Croes" userId="6b354c083f44ec2d" providerId="LiveId" clId="{F0CC5B74-B375-BB42-BEE1-EEE99FD053F9}" dt="2024-12-03T12:13:27.499" v="141" actId="20577"/>
          <ac:spMkLst>
            <pc:docMk/>
            <pc:sldMk cId="1133503951" sldId="256"/>
            <ac:spMk id="13" creationId="{EDC6658C-6F95-4965-B4C1-4806320479B9}"/>
          </ac:spMkLst>
        </pc:spChg>
        <pc:picChg chg="add mod modCrop">
          <ac:chgData name="Rianne Croes" userId="6b354c083f44ec2d" providerId="LiveId" clId="{F0CC5B74-B375-BB42-BEE1-EEE99FD053F9}" dt="2024-12-24T15:12:39.224" v="173" actId="732"/>
          <ac:picMkLst>
            <pc:docMk/>
            <pc:sldMk cId="1133503951" sldId="256"/>
            <ac:picMk id="2" creationId="{551D492B-0C9C-3F64-8683-E181E347747B}"/>
          </ac:picMkLst>
        </pc:picChg>
        <pc:picChg chg="add del mod">
          <ac:chgData name="Rianne Croes" userId="6b354c083f44ec2d" providerId="LiveId" clId="{F0CC5B74-B375-BB42-BEE1-EEE99FD053F9}" dt="2024-12-03T12:12:18.951" v="64" actId="1076"/>
          <ac:picMkLst>
            <pc:docMk/>
            <pc:sldMk cId="1133503951" sldId="256"/>
            <ac:picMk id="10" creationId="{7451A6BE-2C59-4973-B9D0-06D68112D30F}"/>
          </ac:picMkLst>
        </pc:picChg>
      </pc:sldChg>
      <pc:sldChg chg="addSp delSp modSp mod">
        <pc:chgData name="Rianne Croes" userId="6b354c083f44ec2d" providerId="LiveId" clId="{F0CC5B74-B375-BB42-BEE1-EEE99FD053F9}" dt="2024-12-24T15:12:46.406" v="175"/>
        <pc:sldMkLst>
          <pc:docMk/>
          <pc:sldMk cId="3413087416" sldId="262"/>
        </pc:sldMkLst>
        <pc:picChg chg="add del mod">
          <ac:chgData name="Rianne Croes" userId="6b354c083f44ec2d" providerId="LiveId" clId="{F0CC5B74-B375-BB42-BEE1-EEE99FD053F9}" dt="2024-12-24T15:12:45.291" v="174" actId="478"/>
          <ac:picMkLst>
            <pc:docMk/>
            <pc:sldMk cId="3413087416" sldId="262"/>
            <ac:picMk id="2" creationId="{5F9FDD15-C009-DFCF-C69F-A355B0DB0E20}"/>
          </ac:picMkLst>
        </pc:picChg>
        <pc:picChg chg="add mod">
          <ac:chgData name="Rianne Croes" userId="6b354c083f44ec2d" providerId="LiveId" clId="{F0CC5B74-B375-BB42-BEE1-EEE99FD053F9}" dt="2024-12-24T15:12:46.406" v="175"/>
          <ac:picMkLst>
            <pc:docMk/>
            <pc:sldMk cId="3413087416" sldId="262"/>
            <ac:picMk id="4" creationId="{65D2DE05-55DA-894F-BEA9-4CA011949C38}"/>
          </ac:picMkLst>
        </pc:picChg>
      </pc:sldChg>
      <pc:sldChg chg="new del">
        <pc:chgData name="Rianne Croes" userId="6b354c083f44ec2d" providerId="LiveId" clId="{F0CC5B74-B375-BB42-BEE1-EEE99FD053F9}" dt="2024-12-24T15:13:29.863" v="179" actId="2696"/>
        <pc:sldMkLst>
          <pc:docMk/>
          <pc:sldMk cId="3910230975" sldId="263"/>
        </pc:sldMkLst>
      </pc:sldChg>
      <pc:sldChg chg="new">
        <pc:chgData name="Rianne Croes" userId="6b354c083f44ec2d" providerId="LiveId" clId="{F0CC5B74-B375-BB42-BEE1-EEE99FD053F9}" dt="2024-12-24T15:12:56.131" v="176" actId="680"/>
        <pc:sldMkLst>
          <pc:docMk/>
          <pc:sldMk cId="3015540780" sldId="264"/>
        </pc:sldMkLst>
      </pc:sldChg>
      <pc:sldChg chg="new del">
        <pc:chgData name="Rianne Croes" userId="6b354c083f44ec2d" providerId="LiveId" clId="{F0CC5B74-B375-BB42-BEE1-EEE99FD053F9}" dt="2024-12-24T15:13:30.782" v="180" actId="2696"/>
        <pc:sldMkLst>
          <pc:docMk/>
          <pc:sldMk cId="795127309" sldId="265"/>
        </pc:sldMkLst>
      </pc:sldChg>
      <pc:sldChg chg="new">
        <pc:chgData name="Rianne Croes" userId="6b354c083f44ec2d" providerId="LiveId" clId="{F0CC5B74-B375-BB42-BEE1-EEE99FD053F9}" dt="2024-12-24T15:13:39.536" v="182" actId="680"/>
        <pc:sldMkLst>
          <pc:docMk/>
          <pc:sldMk cId="1683753077" sldId="265"/>
        </pc:sldMkLst>
      </pc:sldChg>
      <pc:sldChg chg="new del">
        <pc:chgData name="Rianne Croes" userId="6b354c083f44ec2d" providerId="LiveId" clId="{F0CC5B74-B375-BB42-BEE1-EEE99FD053F9}" dt="2024-12-24T15:13:49.263" v="184" actId="680"/>
        <pc:sldMkLst>
          <pc:docMk/>
          <pc:sldMk cId="2576795233" sldId="266"/>
        </pc:sldMkLst>
      </pc:sldChg>
      <pc:sldChg chg="new del">
        <pc:chgData name="Rianne Croes" userId="6b354c083f44ec2d" providerId="LiveId" clId="{F0CC5B74-B375-BB42-BEE1-EEE99FD053F9}" dt="2024-12-24T15:13:32.101" v="181" actId="2696"/>
        <pc:sldMkLst>
          <pc:docMk/>
          <pc:sldMk cId="3111944057" sldId="266"/>
        </pc:sldMkLst>
      </pc:sldChg>
      <pc:sldChg chg="new">
        <pc:chgData name="Rianne Croes" userId="6b354c083f44ec2d" providerId="LiveId" clId="{F0CC5B74-B375-BB42-BEE1-EEE99FD053F9}" dt="2024-12-24T15:13:56.583" v="185" actId="680"/>
        <pc:sldMkLst>
          <pc:docMk/>
          <pc:sldMk cId="4236384853" sldId="266"/>
        </pc:sldMkLst>
      </pc:sldChg>
      <pc:sldChg chg="new">
        <pc:chgData name="Rianne Croes" userId="6b354c083f44ec2d" providerId="LiveId" clId="{F0CC5B74-B375-BB42-BEE1-EEE99FD053F9}" dt="2024-12-24T15:14:03.500" v="186" actId="680"/>
        <pc:sldMkLst>
          <pc:docMk/>
          <pc:sldMk cId="1667178502" sldId="267"/>
        </pc:sldMkLst>
      </pc:sldChg>
      <pc:sldChg chg="new">
        <pc:chgData name="Rianne Croes" userId="6b354c083f44ec2d" providerId="LiveId" clId="{F0CC5B74-B375-BB42-BEE1-EEE99FD053F9}" dt="2024-12-24T15:14:28.100" v="189" actId="680"/>
        <pc:sldMkLst>
          <pc:docMk/>
          <pc:sldMk cId="1564709443" sldId="268"/>
        </pc:sldMkLst>
      </pc:sldChg>
      <pc:sldChg chg="new del">
        <pc:chgData name="Rianne Croes" userId="6b354c083f44ec2d" providerId="LiveId" clId="{F0CC5B74-B375-BB42-BEE1-EEE99FD053F9}" dt="2024-12-24T15:14:13.215" v="188" actId="680"/>
        <pc:sldMkLst>
          <pc:docMk/>
          <pc:sldMk cId="3820005642" sldId="268"/>
        </pc:sldMkLst>
      </pc:sldChg>
      <pc:sldChg chg="new">
        <pc:chgData name="Rianne Croes" userId="6b354c083f44ec2d" providerId="LiveId" clId="{F0CC5B74-B375-BB42-BEE1-EEE99FD053F9}" dt="2024-12-24T15:15:00.612" v="190" actId="680"/>
        <pc:sldMkLst>
          <pc:docMk/>
          <pc:sldMk cId="4061273598" sldId="269"/>
        </pc:sldMkLst>
      </pc:sldChg>
      <pc:sldMasterChg chg="modSldLayout">
        <pc:chgData name="Rianne Croes" userId="6b354c083f44ec2d" providerId="LiveId" clId="{F0CC5B74-B375-BB42-BEE1-EEE99FD053F9}" dt="2024-12-03T12:13:48.777" v="154" actId="478"/>
        <pc:sldMasterMkLst>
          <pc:docMk/>
          <pc:sldMasterMk cId="2053652769" sldId="2147483648"/>
        </pc:sldMasterMkLst>
        <pc:sldLayoutChg chg="addSp delSp modSp mod">
          <pc:chgData name="Rianne Croes" userId="6b354c083f44ec2d" providerId="LiveId" clId="{F0CC5B74-B375-BB42-BEE1-EEE99FD053F9}" dt="2024-12-03T12:13:48.777" v="154" actId="478"/>
          <pc:sldLayoutMkLst>
            <pc:docMk/>
            <pc:sldMasterMk cId="2053652769" sldId="2147483648"/>
            <pc:sldLayoutMk cId="89945533" sldId="214748364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AFA8042-29A1-4486-A765-7552698406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8D8449A-A734-4B2E-9806-61303F24B6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rtl="0"/>
            <a:fld id="{2D25DA64-93D5-428D-9F79-8C087D861A9B}" type="datetime1">
              <a:rPr lang="nl-NL" smtClean="0"/>
              <a:t>24-12-2024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6605C2A-990C-4531-8CBF-BC3BEC0AF3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D7358FE-F7D5-4C85-B0FD-2394F7F877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rtl="0"/>
            <a:fld id="{C5BAE485-B3C6-4830-BBC8-C6E008BDD69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16289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rtl="0"/>
            <a:fld id="{0AB5A365-1175-4EDE-B143-DEB212283C88}" type="datetime1">
              <a:rPr lang="nl-NL" noProof="0" smtClean="0"/>
              <a:t>24-12-2024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rtl="0"/>
            <a:fld id="{385ACE04-E13C-4837-B6DD-B388E7CAA05E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8504410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85ACE04-E13C-4837-B6DD-B388E7CAA05E}" type="slidenum">
              <a:rPr lang="nl-NL" noProof="0" smtClean="0"/>
              <a:t>1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717115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85ACE04-E13C-4837-B6DD-B388E7CAA05E}" type="slidenum">
              <a:rPr lang="nl-NL" noProof="0" smtClean="0"/>
              <a:t>8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87099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F0C7F772-E2DA-4B13-AC2E-28A0EE6D84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424363" cy="6563226"/>
          </a:xfr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 dirty="0"/>
              <a:t>Click icon to add picture</a:t>
            </a:r>
            <a:endParaRPr lang="nl-NL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8582E5-8FA2-4056-805F-EF36F70668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6300" y="2726872"/>
            <a:ext cx="7233557" cy="832077"/>
          </a:xfrm>
        </p:spPr>
        <p:txBody>
          <a:bodyPr rtlCol="0" anchor="b">
            <a:norm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Titel van presentatie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1C085D6F-874B-44F8-B241-51EF13CA9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6300" y="3569380"/>
            <a:ext cx="7233557" cy="365125"/>
          </a:xfrm>
        </p:spPr>
        <p:txBody>
          <a:bodyPr lIns="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nl-NL" noProof="0" dirty="0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713136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 descr="Afbeelding met illustratie&#10;&#10;Automatisch gegenereerde beschrijving">
            <a:extLst>
              <a:ext uri="{FF2B5EF4-FFF2-40B4-BE49-F238E27FC236}">
                <a16:creationId xmlns:a16="http://schemas.microsoft.com/office/drawing/2014/main" id="{A815C532-9C25-4B38-B9C3-8AE7D8810D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86300" y="658368"/>
            <a:ext cx="3050408" cy="1182032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477A6C87-1C1B-4F8D-BC19-80C306ED08E7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ECFA3AC4-E785-4B3C-B7D9-34413DD177EF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B3CDC53-8D42-47A5-9911-83E308937CB8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B7F8493-DC51-4422-B13C-D12A6F168358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4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238500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BE814D66-F00F-0D44-AD03-889FEE787EB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3416" y="1825625"/>
            <a:ext cx="114651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F9B990C-5D9C-4A90-AC73-5889BC9F75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EA50F229-65CB-4E68-9B5A-04B4D6EDF8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C0669015-1CA0-4B0D-A112-8E7667F34604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2152273-1A73-442D-AC09-54176EAADFE2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14B6057-AE60-4DD9-BFDB-B313EE01EC14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219C2F1-2F26-48E3-8D9C-3E6B27B4E80D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7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el 2">
            <a:extLst>
              <a:ext uri="{FF2B5EF4-FFF2-40B4-BE49-F238E27FC236}">
                <a16:creationId xmlns:a16="http://schemas.microsoft.com/office/drawing/2014/main" id="{FF9B990C-5D9C-4A90-AC73-5889BC9F75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EA50F229-65CB-4E68-9B5A-04B4D6EDF8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C0669015-1CA0-4B0D-A112-8E7667F34604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2152273-1A73-442D-AC09-54176EAADFE2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14B6057-AE60-4DD9-BFDB-B313EE01EC14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219C2F1-2F26-48E3-8D9C-3E6B27B4E80D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6" name="Tijdelijke aanduiding voor media 5">
            <a:extLst>
              <a:ext uri="{FF2B5EF4-FFF2-40B4-BE49-F238E27FC236}">
                <a16:creationId xmlns:a16="http://schemas.microsoft.com/office/drawing/2014/main" id="{295E0EC7-AA5C-43EB-9A1E-D00BE5B57556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58775" y="1746250"/>
            <a:ext cx="11464925" cy="4389438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om video toe te voegen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4447461E-9241-43BD-A432-B8B3DFA210E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238500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838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,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none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nl-NL" noProof="0" dirty="0"/>
          </a:p>
        </p:txBody>
      </p: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jdelijke aanduiding voor inhoud 3">
            <a:extLst>
              <a:ext uri="{FF2B5EF4-FFF2-40B4-BE49-F238E27FC236}">
                <a16:creationId xmlns:a16="http://schemas.microsoft.com/office/drawing/2014/main" id="{6E22FA8C-3243-4716-A6BD-F37D6058FB4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47381" y="1825625"/>
            <a:ext cx="5481203" cy="4351338"/>
          </a:xfrm>
        </p:spPr>
        <p:txBody>
          <a:bodyPr rtlCol="0"/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8ABE3FD8-339C-4F75-876F-8347ADE67E9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3416" y="1825625"/>
            <a:ext cx="5481203" cy="4351338"/>
          </a:xfrm>
        </p:spPr>
        <p:txBody>
          <a:bodyPr rtlCol="0"/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877E8F72-7663-4FAE-9E85-D5D810329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F4467FED-0C39-4761-91B1-6E23BEC59BDA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97CF169-3191-4DDB-9FE6-71B7C1E39ACB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21EF882-87BB-46C1-9AB8-D49D634C7C37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8FADB25-0F1D-40A4-AD58-BF12EFE13F3C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B77804C4-929A-4178-AFFF-75F8F210FCD7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238500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661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none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nl-NL" noProof="0" dirty="0"/>
          </a:p>
        </p:txBody>
      </p: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jdelijke aanduiding voor tekst 4">
            <a:extLst>
              <a:ext uri="{FF2B5EF4-FFF2-40B4-BE49-F238E27FC236}">
                <a16:creationId xmlns:a16="http://schemas.microsoft.com/office/drawing/2014/main" id="{9F73353B-C50B-4A8A-87CF-657C1EB8940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7380" y="1681163"/>
            <a:ext cx="5481203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28" name="Tijdelijke aanduiding voor inhoud 5">
            <a:extLst>
              <a:ext uri="{FF2B5EF4-FFF2-40B4-BE49-F238E27FC236}">
                <a16:creationId xmlns:a16="http://schemas.microsoft.com/office/drawing/2014/main" id="{5EFF7F5E-3221-4390-9B17-D1944365BF1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47379" y="2586215"/>
            <a:ext cx="5481203" cy="3603448"/>
          </a:xfr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506B516-77C1-431B-A8A5-68FA5D4B6D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63416" y="1681163"/>
            <a:ext cx="548120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30" name="Tijdelijke aanduiding voor inhoud 3">
            <a:extLst>
              <a:ext uri="{FF2B5EF4-FFF2-40B4-BE49-F238E27FC236}">
                <a16:creationId xmlns:a16="http://schemas.microsoft.com/office/drawing/2014/main" id="{860F1452-CAB9-4154-ADCC-9245E71D0D2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3416" y="2586215"/>
            <a:ext cx="5481202" cy="3603448"/>
          </a:xfr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20FAB8A5-F7A3-4B0F-8ADE-EA3179605C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20" name="Rechthoek 19">
            <a:extLst>
              <a:ext uri="{FF2B5EF4-FFF2-40B4-BE49-F238E27FC236}">
                <a16:creationId xmlns:a16="http://schemas.microsoft.com/office/drawing/2014/main" id="{CE734ADE-60AB-40B5-BF49-44AA0F311380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8D9A1573-CE25-4E3B-8452-D4460A53D66F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22119D8-B5AD-414A-AFE7-2FAA98130FB4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972C639-4B2D-46B5-A713-E9B08A3682AC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DA43405D-1AD7-4259-BBEF-71601BCB5C9D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238500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278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3794663"/>
            <a:ext cx="10515600" cy="823232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IN" sz="3600" b="1" cap="none" baseline="0"/>
            </a:lvl1pPr>
          </a:lstStyle>
          <a:p>
            <a:pPr lvl="0" rtl="0"/>
            <a:r>
              <a:rPr lang="nl-NL" noProof="0" dirty="0"/>
              <a:t>Titel hier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5351690" y="3926781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jdelijke aanduiding voor tekst 3">
            <a:extLst>
              <a:ext uri="{FF2B5EF4-FFF2-40B4-BE49-F238E27FC236}">
                <a16:creationId xmlns:a16="http://schemas.microsoft.com/office/drawing/2014/main" id="{86E0573A-023B-4D1C-8224-56A5D0DDF37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4839679"/>
            <a:ext cx="10507662" cy="1305379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lang="en-US" b="0" cap="none" baseline="0"/>
            </a:lvl1pPr>
          </a:lstStyle>
          <a:p>
            <a:pPr marL="228600" lvl="0" indent="-228600" algn="ctr" rtl="0">
              <a:lnSpc>
                <a:spcPct val="100000"/>
              </a:lnSpc>
            </a:pPr>
            <a:r>
              <a:rPr lang="nl-NL" noProof="0" dirty="0"/>
              <a:t>Tekststijlen van het model bewerken</a:t>
            </a:r>
          </a:p>
        </p:txBody>
      </p:sp>
      <p:sp>
        <p:nvSpPr>
          <p:cNvPr id="15" name="Tijdelijke aanduiding voor afbeelding 2">
            <a:extLst>
              <a:ext uri="{FF2B5EF4-FFF2-40B4-BE49-F238E27FC236}">
                <a16:creationId xmlns:a16="http://schemas.microsoft.com/office/drawing/2014/main" id="{12087456-C0E8-4AA6-81E8-996CEC037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3713017"/>
          </a:xfr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000" dirty="0"/>
            </a:lvl1pPr>
          </a:lstStyle>
          <a:p>
            <a:pPr marL="0" lvl="0" indent="0" algn="ctr" rtl="0">
              <a:buNone/>
            </a:pPr>
            <a:r>
              <a:rPr lang="en-US" noProof="0"/>
              <a:t>Click icon to add picture</a:t>
            </a:r>
            <a:endParaRPr lang="nl-NL" noProof="0" dirty="0"/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5AE32149-9F10-4EA8-B7BA-0160BBCB6C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25" name="Rechthoek 24">
            <a:extLst>
              <a:ext uri="{FF2B5EF4-FFF2-40B4-BE49-F238E27FC236}">
                <a16:creationId xmlns:a16="http://schemas.microsoft.com/office/drawing/2014/main" id="{1A32035F-057D-4DB2-85C4-319A1ED62A5E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DA333FBC-8DE9-479D-A301-100E57E6B9F5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FBEE535-C39A-4A1F-8556-D7E037F1746E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3332D176-1998-4FA0-A0CA-D82D3D9273E2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19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3416" y="246186"/>
            <a:ext cx="3206261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none" baseline="0"/>
            </a:lvl1pPr>
          </a:lstStyle>
          <a:p>
            <a:pPr rtl="0"/>
            <a:r>
              <a:rPr lang="nl-NL" noProof="0" dirty="0"/>
              <a:t>Titel hier</a:t>
            </a:r>
          </a:p>
        </p:txBody>
      </p:sp>
      <p:sp>
        <p:nvSpPr>
          <p:cNvPr id="30" name="Tijdelijke aanduiding voor tekst 3">
            <a:extLst>
              <a:ext uri="{FF2B5EF4-FFF2-40B4-BE49-F238E27FC236}">
                <a16:creationId xmlns:a16="http://schemas.microsoft.com/office/drawing/2014/main" id="{1B247C0B-04BA-4D5C-A41D-AEA60217241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63416" y="2057400"/>
            <a:ext cx="3206261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31" name="Tijdelijke aanduiding voor inhoud 2">
            <a:extLst>
              <a:ext uri="{FF2B5EF4-FFF2-40B4-BE49-F238E27FC236}">
                <a16:creationId xmlns:a16="http://schemas.microsoft.com/office/drawing/2014/main" id="{194C619D-34F6-4A29-857A-D760072187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84" y="246187"/>
            <a:ext cx="7450476" cy="561486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9A5A604B-0931-4611-80D9-DF6988C97F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20" name="Rechthoek 19">
            <a:extLst>
              <a:ext uri="{FF2B5EF4-FFF2-40B4-BE49-F238E27FC236}">
                <a16:creationId xmlns:a16="http://schemas.microsoft.com/office/drawing/2014/main" id="{281240C1-2DEE-4BA8-AEF5-0D93BF754A46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AB5FD2E-1E2A-4771-8890-FE749CF3B0CD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A530A03E-1F0A-46BA-9CFA-559429699FB1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A5183E5-4138-4BC6-80F9-4764DCDF70A5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2B7BD490-A26D-4C05-BB2B-6A9003AE601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287218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175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none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nl-NL" noProof="0" dirty="0"/>
          </a:p>
        </p:txBody>
      </p: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0F97D1F4-8DAE-4547-8859-61CBBDEE2C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EA6CEE39-12BF-48E1-953E-C51C5C8CE2F1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E5480BF-9233-4537-A478-7F0E50665718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46A31CB-7FF2-4762-BEB1-9A64CE1A6175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4CB74A8-EBA6-493E-AE9E-D7D041F239E8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47B9027A-60A8-439B-AA43-58834225CEC7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238500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514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69819265-51B6-420A-8D82-767E130745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839622DC-0101-4FA2-8A20-DE6B5B4F67C1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07EEE8C-348A-432C-93B9-A80B7F271BA8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E9FCA1A-3A1E-401B-B95B-E88B8CDF5A47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B0317BF-2E84-41B5-A7C9-5A2404D0E2F4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6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8582E5-8FA2-4056-805F-EF36F70668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6300" y="2726872"/>
            <a:ext cx="7233557" cy="832077"/>
          </a:xfrm>
        </p:spPr>
        <p:txBody>
          <a:bodyPr rtlCol="0" anchor="b">
            <a:normAutofit/>
          </a:bodyPr>
          <a:lstStyle>
            <a:lvl1pPr algn="l">
              <a:defRPr sz="4800" b="1" cap="none" spc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Titel van presentatie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1C085D6F-874B-44F8-B241-51EF13CA9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6300" y="3569380"/>
            <a:ext cx="7233557" cy="365125"/>
          </a:xfrm>
        </p:spPr>
        <p:txBody>
          <a:bodyPr lIns="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nl-NL" noProof="0" dirty="0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686300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hoek 16">
            <a:extLst>
              <a:ext uri="{FF2B5EF4-FFF2-40B4-BE49-F238E27FC236}">
                <a16:creationId xmlns:a16="http://schemas.microsoft.com/office/drawing/2014/main" id="{25F8A1A8-E078-4836-ABD1-CD4E75BBF58F}"/>
              </a:ext>
            </a:extLst>
          </p:cNvPr>
          <p:cNvSpPr/>
          <p:nvPr userDrawn="1"/>
        </p:nvSpPr>
        <p:spPr>
          <a:xfrm>
            <a:off x="0" y="0"/>
            <a:ext cx="4424363" cy="65628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 dirty="0"/>
          </a:p>
        </p:txBody>
      </p:sp>
      <p:pic>
        <p:nvPicPr>
          <p:cNvPr id="14" name="Afbeelding 13" descr="Afbeelding met illustratie&#10;&#10;Automatisch gegenereerde beschrijving">
            <a:extLst>
              <a:ext uri="{FF2B5EF4-FFF2-40B4-BE49-F238E27FC236}">
                <a16:creationId xmlns:a16="http://schemas.microsoft.com/office/drawing/2014/main" id="{2633CB0D-BC6D-4A9E-9B34-D11D3A6BE5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86300" y="658368"/>
            <a:ext cx="3050408" cy="1182032"/>
          </a:xfrm>
          <a:prstGeom prst="rect">
            <a:avLst/>
          </a:prstGeom>
        </p:spPr>
      </p:pic>
      <p:sp>
        <p:nvSpPr>
          <p:cNvPr id="18" name="Rechthoek 17">
            <a:extLst>
              <a:ext uri="{FF2B5EF4-FFF2-40B4-BE49-F238E27FC236}">
                <a16:creationId xmlns:a16="http://schemas.microsoft.com/office/drawing/2014/main" id="{88C81F81-CC92-4836-B94F-EB7CEFA40E04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76F4B3D-DAF2-488D-8F90-11ABAE0E3163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0F582B1-C44E-4E09-91B4-F45063E43B54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13E288B-610E-43F3-A113-8A5AAD8BD5FB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77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oud en grot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16441-0F1F-453B-BACF-543CEDE2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430" y="1046163"/>
            <a:ext cx="5445369" cy="1114784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none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nl-NL" noProof="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EC9302-80D9-4A88-8591-DE2D4BA1F9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08430" y="2506662"/>
            <a:ext cx="5445370" cy="3454523"/>
          </a:xfrm>
        </p:spPr>
        <p:txBody>
          <a:bodyPr lIns="0" tIns="0" rIns="0" bIns="0" rtlCol="0"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800"/>
            </a:lvl1pPr>
            <a:lvl2pPr rtl="0">
              <a:lnSpc>
                <a:spcPct val="100000"/>
              </a:lnSpc>
              <a:buClr>
                <a:schemeClr val="accent1"/>
              </a:buClr>
              <a:defRPr sz="1600"/>
            </a:lvl2pPr>
            <a:lvl3pPr rtl="0">
              <a:lnSpc>
                <a:spcPct val="100000"/>
              </a:lnSpc>
              <a:buClr>
                <a:schemeClr val="accent1"/>
              </a:buClr>
              <a:defRPr sz="1400"/>
            </a:lvl3pPr>
            <a:lvl4pPr rtl="0">
              <a:lnSpc>
                <a:spcPct val="100000"/>
              </a:lnSpc>
              <a:buClr>
                <a:schemeClr val="accent1"/>
              </a:buClr>
              <a:defRPr sz="1200"/>
            </a:lvl4pPr>
            <a:lvl5pPr algn="l" rtl="0">
              <a:lnSpc>
                <a:spcPct val="100000"/>
              </a:lnSpc>
              <a:buClr>
                <a:schemeClr val="accent1"/>
              </a:buClr>
              <a:defRPr sz="1200"/>
            </a:lvl5pPr>
          </a:lstStyle>
          <a:p>
            <a:pPr lvl="0" rtl="0"/>
            <a:r>
              <a:rPr lang="nl-NL" noProof="0" dirty="0"/>
              <a:t>Eerste niveau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  <a:p>
            <a:pPr lvl="0" rtl="0"/>
            <a:endParaRPr lang="nl-NL" noProof="0" dirty="0"/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4502AABE-45EB-48A5-AD25-47BD8B79DF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9045" y="0"/>
            <a:ext cx="5210175" cy="5961063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nl-NL" noProof="0" dirty="0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5679220" y="2286312"/>
            <a:ext cx="1995843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hoek 11">
            <a:extLst>
              <a:ext uri="{FF2B5EF4-FFF2-40B4-BE49-F238E27FC236}">
                <a16:creationId xmlns:a16="http://schemas.microsoft.com/office/drawing/2014/main" id="{B2150E47-CB04-4DF3-9640-1E1F66519BB9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27FCBD0B-9351-49E2-B1EC-826870217E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73504" y="163886"/>
            <a:ext cx="510107" cy="418288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CADD3B42-1FCB-4570-9DBB-0E3FF5D07E5A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68C1C4E-0936-4BFB-88B0-B952FB4A1D88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8C469A4-0989-44CC-80D9-F97482433409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84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oud en drie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DE7A85AF-0787-4CA8-8E9E-F9DD8D325CA0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BC16441-0F1F-453B-BACF-543CEDE2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1046163"/>
            <a:ext cx="5445369" cy="1114784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none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nl-NL" noProof="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EC9302-80D9-4A88-8591-DE2D4BA1F9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3416" y="2506662"/>
            <a:ext cx="5445370" cy="3454523"/>
          </a:xfrm>
        </p:spPr>
        <p:txBody>
          <a:bodyPr lIns="0" tIns="0" rIns="0" bIns="0" rtlCol="0">
            <a:noAutofit/>
          </a:bodyPr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 rtl="0"/>
            <a:r>
              <a:rPr lang="nl-NL" noProof="0" dirty="0"/>
              <a:t>Eerste niveau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4502AABE-45EB-48A5-AD25-47BD8B79DF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919755" y="1"/>
            <a:ext cx="3430408" cy="4091942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nl-NL" noProof="0" dirty="0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0" y="2286312"/>
            <a:ext cx="1524803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jdelijke aanduiding voor afbeelding 9">
            <a:extLst>
              <a:ext uri="{FF2B5EF4-FFF2-40B4-BE49-F238E27FC236}">
                <a16:creationId xmlns:a16="http://schemas.microsoft.com/office/drawing/2014/main" id="{63A2A33D-4D91-454D-A35B-6DA97069EC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2186" y="555157"/>
            <a:ext cx="2649814" cy="4298197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nl-NL" noProof="0" dirty="0"/>
          </a:p>
        </p:txBody>
      </p:sp>
      <p:sp>
        <p:nvSpPr>
          <p:cNvPr id="21" name="Tijdelijke aanduiding voor afbeelding 9">
            <a:extLst>
              <a:ext uri="{FF2B5EF4-FFF2-40B4-BE49-F238E27FC236}">
                <a16:creationId xmlns:a16="http://schemas.microsoft.com/office/drawing/2014/main" id="{7EC67FB7-777C-473E-95B8-585AA8E6640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19754" y="4289110"/>
            <a:ext cx="3430407" cy="1672075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nl-NL" noProof="0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E42A6EBA-E1CC-4CE7-B9E3-3982CB9A19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EEC513A-A196-42F7-BF7D-648876B4ED07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86FF68E-32D3-4218-B517-760B21AA5792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87E1718-6761-4C8C-8691-F3AA39CE8751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5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e afbeelding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3794663"/>
            <a:ext cx="10515600" cy="823232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IN" sz="3600" b="1" cap="none" baseline="0"/>
            </a:lvl1pPr>
          </a:lstStyle>
          <a:p>
            <a:pPr lvl="0" rtl="0"/>
            <a:r>
              <a:rPr lang="nl-NL" noProof="0" dirty="0"/>
              <a:t>Titel hier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E8BFC94-FFEC-4290-AC27-760323F21B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839691"/>
            <a:ext cx="10515600" cy="1305379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800" b="0" cap="none" baseline="0" dirty="0" smtClean="0"/>
            </a:lvl1pPr>
          </a:lstStyle>
          <a:p>
            <a:pPr marL="228600" lvl="0" indent="-228600" rtl="0"/>
            <a:r>
              <a:rPr lang="nl-NL" noProof="0" dirty="0"/>
              <a:t>Tekststijlen van het model bewerken</a:t>
            </a:r>
          </a:p>
        </p:txBody>
      </p:sp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A7389277-B3D3-4AEE-8BE0-0559A73969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13018"/>
          </a:xfrm>
          <a:solidFill>
            <a:schemeClr val="bg1">
              <a:lumMod val="8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en-US" noProof="0"/>
              <a:t>Click icon to add picture</a:t>
            </a:r>
            <a:endParaRPr lang="nl-NL" noProof="0" dirty="0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5351690" y="3748188"/>
            <a:ext cx="1488621" cy="0"/>
          </a:xfrm>
          <a:prstGeom prst="line">
            <a:avLst/>
          </a:prstGeom>
          <a:ln w="139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598BDB6F-5D37-4EC8-BF42-6A81CE60F7AA}"/>
              </a:ext>
            </a:extLst>
          </p:cNvPr>
          <p:cNvSpPr txBox="1"/>
          <p:nvPr userDrawn="1"/>
        </p:nvSpPr>
        <p:spPr>
          <a:xfrm flipH="1">
            <a:off x="1353313" y="6562857"/>
            <a:ext cx="208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bg1"/>
                </a:solidFill>
              </a:rPr>
              <a:t> FOR DELTAS</a:t>
            </a:r>
            <a:endParaRPr lang="nl-NL" sz="1200" b="0" dirty="0">
              <a:solidFill>
                <a:schemeClr val="bg1"/>
              </a:solidFill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CEDC610-ADE4-44B5-AD87-BB25B8334D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006C7074-E0FE-401C-8DBF-C9829F7C9AD2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07F4736-0B33-4301-BC33-FD2E198A13CB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8D6BCCF-9BF5-4BA9-833D-A06DCCCC410B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3718A51-4923-465C-925E-4B96DE4B2B0F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06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&amp; inhou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3416" y="246186"/>
            <a:ext cx="3206261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none" baseline="0"/>
            </a:lvl1pPr>
          </a:lstStyle>
          <a:p>
            <a:pPr rtl="0"/>
            <a:r>
              <a:rPr lang="nl-NL" noProof="0" dirty="0"/>
              <a:t>Titel hier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2D9B6D-CE43-4FB1-87C0-D3565E73024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80986" y="1547739"/>
            <a:ext cx="3419943" cy="601087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9D73CD-EB11-4ED6-80CF-B68320D57E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080985" y="2392496"/>
            <a:ext cx="3419927" cy="3797167"/>
          </a:xfrm>
        </p:spPr>
        <p:txBody>
          <a:bodyPr lIns="0" tIns="0" rIns="0" bIns="0" rtlCol="0">
            <a:no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3639489" y="421045"/>
            <a:ext cx="0" cy="5768619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76F2CCF2-293A-49CA-B2A9-134BB5DEF98E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080985" y="480157"/>
            <a:ext cx="7334723" cy="823912"/>
          </a:xfrm>
        </p:spPr>
        <p:txBody>
          <a:bodyPr lIns="0" tIns="0" rIns="0" bIns="0" rtlCol="0" anchor="ctr">
            <a:no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D3407520-B961-4CE2-B65B-B338B53EC00D}"/>
              </a:ext>
            </a:extLst>
          </p:cNvPr>
          <p:cNvSpPr txBox="1"/>
          <p:nvPr userDrawn="1"/>
        </p:nvSpPr>
        <p:spPr>
          <a:xfrm flipH="1">
            <a:off x="1353313" y="6562857"/>
            <a:ext cx="208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bg1"/>
                </a:solidFill>
              </a:rPr>
              <a:t> FOR DELTAS</a:t>
            </a:r>
            <a:endParaRPr lang="nl-NL" sz="1200" b="0" dirty="0">
              <a:solidFill>
                <a:schemeClr val="bg1"/>
              </a:solidFill>
            </a:endParaRP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2D02B216-AA6A-4FCA-A4A5-D2B1F04A9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37" y="163886"/>
            <a:ext cx="510107" cy="418288"/>
          </a:xfrm>
          <a:prstGeom prst="rect">
            <a:avLst/>
          </a:prstGeom>
        </p:spPr>
      </p:pic>
      <p:sp>
        <p:nvSpPr>
          <p:cNvPr id="35" name="Rechthoek 34">
            <a:extLst>
              <a:ext uri="{FF2B5EF4-FFF2-40B4-BE49-F238E27FC236}">
                <a16:creationId xmlns:a16="http://schemas.microsoft.com/office/drawing/2014/main" id="{B0B473A0-0E7E-4F94-A3C6-F62CB43E702E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BC37476-007A-4051-BEF3-FD49BF7BF346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D6DDC828-D57B-41C6-99B8-B25EB764FF70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05E2E2CB-DD4B-4A5A-A02B-ADF52DFB652F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C8E04C0E-8C7D-483B-8676-7BF1C0F2C686}"/>
              </a:ext>
            </a:extLst>
          </p:cNvPr>
          <p:cNvCxnSpPr>
            <a:cxnSpLocks/>
          </p:cNvCxnSpPr>
          <p:nvPr userDrawn="1"/>
        </p:nvCxnSpPr>
        <p:spPr>
          <a:xfrm>
            <a:off x="0" y="1394397"/>
            <a:ext cx="197120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273C9B75-096A-42C6-993A-D31D6BD1315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8775" y="1545523"/>
            <a:ext cx="3082925" cy="40694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1" name="Tijdelijke aanduiding voor tekst 2">
            <a:extLst>
              <a:ext uri="{FF2B5EF4-FFF2-40B4-BE49-F238E27FC236}">
                <a16:creationId xmlns:a16="http://schemas.microsoft.com/office/drawing/2014/main" id="{BDF6FEF1-6430-4242-907D-2363F11909BB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942408" y="1545523"/>
            <a:ext cx="3419943" cy="601087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42" name="Tijdelijke aanduiding voor inhoud 3">
            <a:extLst>
              <a:ext uri="{FF2B5EF4-FFF2-40B4-BE49-F238E27FC236}">
                <a16:creationId xmlns:a16="http://schemas.microsoft.com/office/drawing/2014/main" id="{2071F7DF-0E87-46D6-8D54-21CB9A69B3B0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7942407" y="2390280"/>
            <a:ext cx="3419927" cy="3797167"/>
          </a:xfrm>
        </p:spPr>
        <p:txBody>
          <a:bodyPr lIns="0" tIns="0" rIns="0" bIns="0" rtlCol="0">
            <a:no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190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e afbeelding verticaal d-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A7389277-B3D3-4AEE-8BE0-0559A73969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16488" y="0"/>
            <a:ext cx="6875511" cy="6562857"/>
          </a:xfrm>
          <a:solidFill>
            <a:schemeClr val="bg1">
              <a:lumMod val="8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en-US" noProof="0"/>
              <a:t>Click icon to add picture</a:t>
            </a:r>
            <a:endParaRPr lang="nl-NL" noProof="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536DA47-61AF-4CF1-8DF3-3721934D13E3}"/>
              </a:ext>
            </a:extLst>
          </p:cNvPr>
          <p:cNvSpPr/>
          <p:nvPr userDrawn="1"/>
        </p:nvSpPr>
        <p:spPr>
          <a:xfrm>
            <a:off x="0" y="0"/>
            <a:ext cx="5316488" cy="65628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56FD760-FBDC-4410-A039-469F7931D3A3}"/>
              </a:ext>
            </a:extLst>
          </p:cNvPr>
          <p:cNvSpPr/>
          <p:nvPr userDrawn="1"/>
        </p:nvSpPr>
        <p:spPr>
          <a:xfrm>
            <a:off x="831850" y="1723292"/>
            <a:ext cx="5307246" cy="3745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4651" y="1087907"/>
            <a:ext cx="4468698" cy="1444275"/>
          </a:xfrm>
        </p:spPr>
        <p:txBody>
          <a:bodyPr vert="horz" lIns="91440" tIns="792000" rIns="91440" bIns="45720" rtlCol="0" anchor="t">
            <a:noAutofit/>
          </a:bodyPr>
          <a:lstStyle>
            <a:lvl1pPr algn="l">
              <a:defRPr lang="en-IN" sz="3600" b="1" cap="none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nl-NL" noProof="0" dirty="0"/>
              <a:t>Titel hier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E8BFC94-FFEC-4290-AC27-760323F21B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68711" y="2552611"/>
            <a:ext cx="4097778" cy="1992819"/>
          </a:xfrm>
        </p:spPr>
        <p:txBody>
          <a:bodyPr vert="horz" lIns="91440" tIns="45720" rIns="91440" bIns="45720" rtlCol="0"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sz="1800" b="0" cap="none" baseline="0" dirty="0" smtClean="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nl-NL" noProof="0" dirty="0"/>
              <a:t>Tekststijlen van het model bewerken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454991" y="1620451"/>
            <a:ext cx="102903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DB485317-D1A9-44A8-9DBB-2D12AABC43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73504" y="163886"/>
            <a:ext cx="510107" cy="418288"/>
          </a:xfrm>
          <a:prstGeom prst="rect">
            <a:avLst/>
          </a:prstGeom>
        </p:spPr>
      </p:pic>
      <p:sp>
        <p:nvSpPr>
          <p:cNvPr id="24" name="Rechthoek 23">
            <a:extLst>
              <a:ext uri="{FF2B5EF4-FFF2-40B4-BE49-F238E27FC236}">
                <a16:creationId xmlns:a16="http://schemas.microsoft.com/office/drawing/2014/main" id="{DB05BA26-1956-47BD-B55B-5C8DB30B4A52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580C14CC-9CCF-4446-8AD4-F2E097078ACB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48867314-9EDE-4427-BAB2-148FB956F0A8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EE8C34C-C869-43C7-85E3-051AAB4062CB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74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da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CABAC-B403-4354-A27F-4C38B08C1D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7151" y="2704121"/>
            <a:ext cx="6481981" cy="750278"/>
          </a:xfrm>
        </p:spPr>
        <p:txBody>
          <a:bodyPr rtlCol="0"/>
          <a:lstStyle>
            <a:lvl1pPr>
              <a:defRPr lang="en-US" sz="4800" b="1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r>
              <a:rPr lang="nl-NL" noProof="0" dirty="0"/>
              <a:t>Bedankt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827813" y="3760408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F0C7F772-E2DA-4B13-AC2E-28A0EE6D84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4424363" cy="6560562"/>
          </a:xfr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nl-NL" noProof="0" dirty="0"/>
          </a:p>
        </p:txBody>
      </p:sp>
      <p:pic>
        <p:nvPicPr>
          <p:cNvPr id="23" name="Afbeelding 22" descr="Envelop">
            <a:extLst>
              <a:ext uri="{FF2B5EF4-FFF2-40B4-BE49-F238E27FC236}">
                <a16:creationId xmlns:a16="http://schemas.microsoft.com/office/drawing/2014/main" id="{3C32C7E5-809C-4E12-8962-1B868951E6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34803" y="4029040"/>
            <a:ext cx="469232" cy="469232"/>
          </a:xfrm>
          <a:prstGeom prst="rect">
            <a:avLst/>
          </a:prstGeom>
        </p:spPr>
      </p:pic>
      <p:sp>
        <p:nvSpPr>
          <p:cNvPr id="34" name="Subtitel 2">
            <a:extLst>
              <a:ext uri="{FF2B5EF4-FFF2-40B4-BE49-F238E27FC236}">
                <a16:creationId xmlns:a16="http://schemas.microsoft.com/office/drawing/2014/main" id="{31AD270F-1692-4526-B979-6B5945A20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6809" y="4126311"/>
            <a:ext cx="3640478" cy="433938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1800" b="0" cap="none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nl-NL" noProof="0" dirty="0"/>
          </a:p>
        </p:txBody>
      </p:sp>
      <p:sp>
        <p:nvSpPr>
          <p:cNvPr id="39" name="Tijdelijke aanduiding voor inhoud 38">
            <a:extLst>
              <a:ext uri="{FF2B5EF4-FFF2-40B4-BE49-F238E27FC236}">
                <a16:creationId xmlns:a16="http://schemas.microsoft.com/office/drawing/2014/main" id="{382940E6-7963-411F-B35A-57121171A98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408614" y="4836222"/>
            <a:ext cx="3638674" cy="453938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rtl="0">
              <a:buNone/>
              <a:defRPr lang="en-US" sz="1800" b="0" cap="none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IN" sz="1600" dirty="0"/>
            </a:lvl5pPr>
          </a:lstStyle>
          <a:p>
            <a:pPr marL="228600" lvl="0" indent="-228600" rtl="0"/>
            <a:r>
              <a:rPr lang="en-US" noProof="0"/>
              <a:t>Click to edit Master text styles</a:t>
            </a:r>
          </a:p>
        </p:txBody>
      </p:sp>
      <p:pic>
        <p:nvPicPr>
          <p:cNvPr id="3" name="Afbeelding 2" descr="Koppeling">
            <a:extLst>
              <a:ext uri="{FF2B5EF4-FFF2-40B4-BE49-F238E27FC236}">
                <a16:creationId xmlns:a16="http://schemas.microsoft.com/office/drawing/2014/main" id="{16E3F5A0-978F-8D46-BBFB-19A7F7883D9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7152" y="4809677"/>
            <a:ext cx="542081" cy="542081"/>
          </a:xfrm>
          <a:prstGeom prst="rect">
            <a:avLst/>
          </a:prstGeom>
        </p:spPr>
      </p:pic>
      <p:pic>
        <p:nvPicPr>
          <p:cNvPr id="19" name="Afbeelding 18" descr="Afbeelding met illustratie&#10;&#10;Automatisch gegenereerde beschrijving">
            <a:extLst>
              <a:ext uri="{FF2B5EF4-FFF2-40B4-BE49-F238E27FC236}">
                <a16:creationId xmlns:a16="http://schemas.microsoft.com/office/drawing/2014/main" id="{3448C188-5162-4C8D-8BEF-6C83ACB282E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86300" y="658368"/>
            <a:ext cx="3050408" cy="1182032"/>
          </a:xfrm>
          <a:prstGeom prst="rect">
            <a:avLst/>
          </a:prstGeom>
        </p:spPr>
      </p:pic>
      <p:sp>
        <p:nvSpPr>
          <p:cNvPr id="25" name="Rechthoek 24">
            <a:extLst>
              <a:ext uri="{FF2B5EF4-FFF2-40B4-BE49-F238E27FC236}">
                <a16:creationId xmlns:a16="http://schemas.microsoft.com/office/drawing/2014/main" id="{51CAC865-D064-415A-9735-26D893E8199D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AE8D93D7-FFC7-4726-900F-D9728B6C1B3F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9A18E70A-74C7-4134-859C-B7A55FF60D3D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90EDBCC-12F4-46F3-B5A0-702CE6730B79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3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5679220" y="2286312"/>
            <a:ext cx="23745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 18">
            <a:extLst>
              <a:ext uri="{FF2B5EF4-FFF2-40B4-BE49-F238E27FC236}">
                <a16:creationId xmlns:a16="http://schemas.microsoft.com/office/drawing/2014/main" id="{9A55704E-D515-4774-90C6-5F887DDAE55E}"/>
              </a:ext>
            </a:extLst>
          </p:cNvPr>
          <p:cNvSpPr/>
          <p:nvPr userDrawn="1"/>
        </p:nvSpPr>
        <p:spPr>
          <a:xfrm>
            <a:off x="469044" y="1"/>
            <a:ext cx="5210176" cy="5961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 dirty="0"/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84878778-0299-471F-A4C9-D0C1E82ED8D2}"/>
              </a:ext>
            </a:extLst>
          </p:cNvPr>
          <p:cNvCxnSpPr>
            <a:cxnSpLocks/>
          </p:cNvCxnSpPr>
          <p:nvPr userDrawn="1"/>
        </p:nvCxnSpPr>
        <p:spPr>
          <a:xfrm>
            <a:off x="1001746" y="1290512"/>
            <a:ext cx="148862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3">
            <a:extLst>
              <a:ext uri="{FF2B5EF4-FFF2-40B4-BE49-F238E27FC236}">
                <a16:creationId xmlns:a16="http://schemas.microsoft.com/office/drawing/2014/main" id="{E39D1C78-6110-4052-8455-7E7893F7F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66" y="1276857"/>
            <a:ext cx="4097778" cy="1255325"/>
          </a:xfrm>
        </p:spPr>
        <p:txBody>
          <a:bodyPr rtlCol="0"/>
          <a:lstStyle>
            <a:lvl1pPr>
              <a:defRPr lang="en-US" sz="3600" b="1" kern="1200" cap="none" baseline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nl-NL" noProof="0" dirty="0"/>
          </a:p>
        </p:txBody>
      </p:sp>
      <p:sp>
        <p:nvSpPr>
          <p:cNvPr id="24" name="Tijdelijke aanduiding voor tekst 2">
            <a:extLst>
              <a:ext uri="{FF2B5EF4-FFF2-40B4-BE49-F238E27FC236}">
                <a16:creationId xmlns:a16="http://schemas.microsoft.com/office/drawing/2014/main" id="{E3405997-7AE2-4C6E-8A7D-735F58A49D1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15467" y="2620651"/>
            <a:ext cx="4097778" cy="1933681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b="0" cap="none" baseline="0">
                <a:solidFill>
                  <a:schemeClr val="bg1"/>
                </a:solidFill>
              </a:defRPr>
            </a:lvl1pPr>
          </a:lstStyle>
          <a:p>
            <a:pPr lvl="0" rtl="0">
              <a:lnSpc>
                <a:spcPct val="100000"/>
              </a:lnSpc>
              <a:buNone/>
            </a:pPr>
            <a:r>
              <a:rPr lang="nl-NL" noProof="0" dirty="0"/>
              <a:t>Tekststijlen van het model bewerken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C30AA53-A299-454C-95D0-02E2204FB5F5}"/>
              </a:ext>
            </a:extLst>
          </p:cNvPr>
          <p:cNvSpPr txBox="1"/>
          <p:nvPr userDrawn="1"/>
        </p:nvSpPr>
        <p:spPr>
          <a:xfrm flipH="1">
            <a:off x="1353313" y="6562857"/>
            <a:ext cx="208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bg1"/>
                </a:solidFill>
              </a:rPr>
              <a:t> FOR DELTAS</a:t>
            </a:r>
            <a:endParaRPr lang="nl-NL" sz="1200" b="0" dirty="0">
              <a:solidFill>
                <a:schemeClr val="bg1"/>
              </a:solidFill>
            </a:endParaRP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42D84F51-B213-4D5F-889A-9AEF21245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73504" y="163886"/>
            <a:ext cx="510107" cy="418288"/>
          </a:xfrm>
          <a:prstGeom prst="rect">
            <a:avLst/>
          </a:prstGeom>
        </p:spPr>
      </p:pic>
      <p:sp>
        <p:nvSpPr>
          <p:cNvPr id="27" name="Rechthoek 26">
            <a:extLst>
              <a:ext uri="{FF2B5EF4-FFF2-40B4-BE49-F238E27FC236}">
                <a16:creationId xmlns:a16="http://schemas.microsoft.com/office/drawing/2014/main" id="{200D97F4-EC91-4F04-8401-4FFB7A955487}"/>
              </a:ext>
            </a:extLst>
          </p:cNvPr>
          <p:cNvSpPr/>
          <p:nvPr userDrawn="1"/>
        </p:nvSpPr>
        <p:spPr>
          <a:xfrm>
            <a:off x="0" y="6554419"/>
            <a:ext cx="12192000" cy="3035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745133E-76FA-4746-8B0F-2D67BEFCF556}"/>
              </a:ext>
            </a:extLst>
          </p:cNvPr>
          <p:cNvSpPr txBox="1"/>
          <p:nvPr userDrawn="1"/>
        </p:nvSpPr>
        <p:spPr>
          <a:xfrm flipH="1">
            <a:off x="916413" y="6565151"/>
            <a:ext cx="334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accent4"/>
                </a:solidFill>
                <a:latin typeface="+mn-lt"/>
              </a:rPr>
              <a:t>DATASCIENCE</a:t>
            </a:r>
            <a:r>
              <a:rPr lang="nl-NL" sz="1200" b="0" noProof="0" dirty="0">
                <a:solidFill>
                  <a:schemeClr val="accent4"/>
                </a:solidFill>
              </a:rPr>
              <a:t> FOR DELTAS</a:t>
            </a:r>
            <a:endParaRPr lang="nl-NL" sz="1200" b="0" dirty="0">
              <a:solidFill>
                <a:schemeClr val="accent4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83FCAF96-8061-4D4D-8BA5-DC37999730AC}"/>
              </a:ext>
            </a:extLst>
          </p:cNvPr>
          <p:cNvSpPr txBox="1"/>
          <p:nvPr userDrawn="1"/>
        </p:nvSpPr>
        <p:spPr>
          <a:xfrm flipH="1">
            <a:off x="93175" y="6562857"/>
            <a:ext cx="107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DIGISHAPE</a:t>
            </a:r>
            <a:endParaRPr lang="nl-NL" sz="1200" b="0" dirty="0">
              <a:solidFill>
                <a:schemeClr val="bg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75D248F9-C90A-4969-996E-F68432DD53C9}"/>
              </a:ext>
            </a:extLst>
          </p:cNvPr>
          <p:cNvSpPr txBox="1"/>
          <p:nvPr userDrawn="1"/>
        </p:nvSpPr>
        <p:spPr>
          <a:xfrm flipH="1">
            <a:off x="10526328" y="6562857"/>
            <a:ext cx="1585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0" noProof="0" dirty="0">
                <a:solidFill>
                  <a:schemeClr val="bg1"/>
                </a:solidFill>
                <a:latin typeface="+mn-lt"/>
              </a:rPr>
              <a:t>WWW.DIGISHAPE.NL</a:t>
            </a:r>
            <a:endParaRPr lang="nl-NL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3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40D79E1-5F46-41CA-85E7-44C2A6C62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365125"/>
            <a:ext cx="11465168" cy="91855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B0B511-05FD-459E-AC79-A87540961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416" y="1825625"/>
            <a:ext cx="114651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 err="1"/>
              <a:t>Xxxxxxx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05365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0" r:id="rId3"/>
    <p:sldLayoutId id="2147483661" r:id="rId4"/>
    <p:sldLayoutId id="2147483651" r:id="rId5"/>
    <p:sldLayoutId id="2147483662" r:id="rId6"/>
    <p:sldLayoutId id="2147483660" r:id="rId7"/>
    <p:sldLayoutId id="2147483663" r:id="rId8"/>
    <p:sldLayoutId id="2147483668" r:id="rId9"/>
    <p:sldLayoutId id="2147483666" r:id="rId10"/>
    <p:sldLayoutId id="2147483673" r:id="rId11"/>
    <p:sldLayoutId id="2147483669" r:id="rId12"/>
    <p:sldLayoutId id="2147483670" r:id="rId13"/>
    <p:sldLayoutId id="2147483671" r:id="rId14"/>
    <p:sldLayoutId id="2147483672" r:id="rId15"/>
    <p:sldLayoutId id="2147483664" r:id="rId16"/>
    <p:sldLayoutId id="2147483665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g"/><Relationship Id="rId5" Type="http://schemas.openxmlformats.org/officeDocument/2006/relationships/hyperlink" Target="http://www.digishape.nl/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D6712AD3-BF98-4B12-BCDA-00E1F51EF4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DigiShape</a:t>
            </a:r>
          </a:p>
        </p:txBody>
      </p:sp>
      <p:sp>
        <p:nvSpPr>
          <p:cNvPr id="13" name="Ondertitel 12">
            <a:extLst>
              <a:ext uri="{FF2B5EF4-FFF2-40B4-BE49-F238E27FC236}">
                <a16:creationId xmlns:a16="http://schemas.microsoft.com/office/drawing/2014/main" id="{EDC6658C-6F95-4965-B4C1-4806320479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Innovatie platform voor digitalisering van de watersector</a:t>
            </a:r>
          </a:p>
        </p:txBody>
      </p:sp>
      <p:pic>
        <p:nvPicPr>
          <p:cNvPr id="10" name="Tijdelijke aanduiding voor afbeelding 9" descr="Afbeelding met buiten, water&#10;&#10;Automatisch gegenereerde beschrijving">
            <a:extLst>
              <a:ext uri="{FF2B5EF4-FFF2-40B4-BE49-F238E27FC236}">
                <a16:creationId xmlns:a16="http://schemas.microsoft.com/office/drawing/2014/main" id="{7451A6BE-2C59-4973-B9D0-06D68112D30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" name="Afbeelding 1" descr="Afbeelding met tekening, Kinderkunst, verven, kunst&#10;&#10;Automatisch gegenereerde beschrijving">
            <a:extLst>
              <a:ext uri="{FF2B5EF4-FFF2-40B4-BE49-F238E27FC236}">
                <a16:creationId xmlns:a16="http://schemas.microsoft.com/office/drawing/2014/main" id="{551D492B-0C9C-3F64-8683-E181E347747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0123" r="12953"/>
          <a:stretch/>
        </p:blipFill>
        <p:spPr>
          <a:xfrm>
            <a:off x="-1" y="0"/>
            <a:ext cx="4424363" cy="656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50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24753-B3E4-CB31-C646-0A3CE3887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446989-F02D-998C-D538-28D770B1B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D9DE14E-12CF-95DA-585A-08C68B0D07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75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58FC4-093C-1C6F-2FF2-0F8646C77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BBCAD3-E166-6930-4F17-36B2EE2D5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39F2C7C9-A23B-50ED-3CFB-B68A0E897A2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E1995CAF-6FE4-84E1-9950-11B3B65C68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8BF99CE0-070E-D5F3-86A5-A6A64B9BABB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638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4B760-6952-1A0A-AE03-FA20338C1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165084-8F09-3BA9-4E83-9A5B77B269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5C333C3E-87F7-2160-3EFA-3DA7ACA65A4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17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175D8-63A7-8D2C-CF80-DF2966947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4B9D63-B481-FAEE-C77B-56476C0F09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A33D194-EA92-60AD-DA0F-720E2B7703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616A64F-EDBE-A4E6-315D-A89A6C6B8423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09FF82B9-7341-3AD4-0D06-83D458752E9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BCC5E69-04B1-35F3-B2A0-03F335C8D7ED}"/>
              </a:ext>
            </a:extLst>
          </p:cNvPr>
          <p:cNvSpPr>
            <a:spLocks noGrp="1"/>
          </p:cNvSpPr>
          <p:nvPr>
            <p:ph type="body" idx="2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D5806E69-7D4E-EEA7-1B35-59FAB9728523}"/>
              </a:ext>
            </a:extLst>
          </p:cNvPr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470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1F0B0-2B11-4164-5297-056E8C6EA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A90824-BE70-68B3-D5A8-FB2A94724A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38CCE0-5680-CC08-B9DC-0BFF2DD6D54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FE35CA8-D88A-DC01-F0CE-7B0C3EDECE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AF76E6E-9D60-ED7E-57D3-C7682EA5D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27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1A456-20AB-DA5E-21A5-3365441C7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98F4CCF-485F-A3EB-E9AF-69215AEA8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54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1431A34-490C-BA24-0054-9C4F2C91E0F0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447B8E-1275-9CCF-5230-2801BFC3F09B}"/>
              </a:ext>
            </a:extLst>
          </p:cNvPr>
          <p:cNvSpPr/>
          <p:nvPr/>
        </p:nvSpPr>
        <p:spPr>
          <a:xfrm>
            <a:off x="4561952" y="4560249"/>
            <a:ext cx="7254910" cy="1920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8394320-A042-47A3-8CCF-17EDC29E0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Bedankt</a:t>
            </a:r>
          </a:p>
        </p:txBody>
      </p:sp>
      <p:pic>
        <p:nvPicPr>
          <p:cNvPr id="11" name="Tijdelijke aanduiding voor afbeelding 10" descr="Afbeelding met buiten, water&#10;&#10;Automatisch gegenereerde beschrijving">
            <a:extLst>
              <a:ext uri="{FF2B5EF4-FFF2-40B4-BE49-F238E27FC236}">
                <a16:creationId xmlns:a16="http://schemas.microsoft.com/office/drawing/2014/main" id="{E1E38798-8B0A-497D-9E68-6DF0A26A18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sp>
        <p:nvSpPr>
          <p:cNvPr id="7" name="Ondertitel 6">
            <a:extLst>
              <a:ext uri="{FF2B5EF4-FFF2-40B4-BE49-F238E27FC236}">
                <a16:creationId xmlns:a16="http://schemas.microsoft.com/office/drawing/2014/main" id="{A7D0C836-2D6A-4766-A968-4763B78F8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6809" y="4126311"/>
            <a:ext cx="3640478" cy="626880"/>
          </a:xfrm>
        </p:spPr>
        <p:txBody>
          <a:bodyPr>
            <a:normAutofit/>
          </a:bodyPr>
          <a:lstStyle/>
          <a:p>
            <a:r>
              <a:rPr lang="nl-NL" dirty="0"/>
              <a:t>Chris@digishape.nl | 06-20538388</a:t>
            </a:r>
          </a:p>
        </p:txBody>
      </p:sp>
      <p:pic>
        <p:nvPicPr>
          <p:cNvPr id="3" name="Picture 2" descr="A qr code with black squares&#10;&#10;Description automatically generated">
            <a:extLst>
              <a:ext uri="{FF2B5EF4-FFF2-40B4-BE49-F238E27FC236}">
                <a16:creationId xmlns:a16="http://schemas.microsoft.com/office/drawing/2014/main" id="{ED032C2E-DE6C-EFE0-17DA-FA5EB64818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0595" y="4764905"/>
            <a:ext cx="1617785" cy="161778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CFE8D90-E583-E374-896F-428A2B78FCF5}"/>
              </a:ext>
            </a:extLst>
          </p:cNvPr>
          <p:cNvSpPr txBox="1"/>
          <p:nvPr/>
        </p:nvSpPr>
        <p:spPr>
          <a:xfrm>
            <a:off x="6645969" y="5373191"/>
            <a:ext cx="5027264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Op de </a:t>
            </a:r>
            <a:r>
              <a:rPr lang="en-GB" sz="1600" b="1" dirty="0" err="1"/>
              <a:t>hoogte</a:t>
            </a:r>
            <a:r>
              <a:rPr lang="en-GB" sz="1600" b="1" dirty="0"/>
              <a:t> </a:t>
            </a:r>
            <a:r>
              <a:rPr lang="en-GB" sz="1600" b="1" dirty="0" err="1"/>
              <a:t>blijven</a:t>
            </a:r>
            <a:r>
              <a:rPr lang="en-GB" sz="1600" b="1" dirty="0"/>
              <a:t>?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/>
              <a:t>Schrijf</a:t>
            </a:r>
            <a:r>
              <a:rPr lang="en-GB" sz="1600" dirty="0"/>
              <a:t> je in </a:t>
            </a:r>
            <a:r>
              <a:rPr lang="en-GB" sz="1600" dirty="0" err="1"/>
              <a:t>voor</a:t>
            </a:r>
            <a:r>
              <a:rPr lang="en-GB" sz="1600" dirty="0"/>
              <a:t> de </a:t>
            </a:r>
            <a:r>
              <a:rPr lang="en-GB" sz="1600" dirty="0" err="1"/>
              <a:t>nieuwsbrief</a:t>
            </a:r>
            <a:r>
              <a:rPr lang="en-GB" sz="1600" dirty="0"/>
              <a:t> op </a:t>
            </a:r>
            <a:r>
              <a:rPr lang="en-GB" sz="1600" dirty="0">
                <a:hlinkClick r:id="rId5"/>
              </a:rPr>
              <a:t>www.DigiShape.nl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/>
              <a:t>Volg</a:t>
            </a:r>
            <a:r>
              <a:rPr lang="en-GB" sz="1600" dirty="0"/>
              <a:t> </a:t>
            </a:r>
            <a:r>
              <a:rPr lang="en-GB" sz="1600" dirty="0" err="1"/>
              <a:t>DigiShape</a:t>
            </a:r>
            <a:r>
              <a:rPr lang="en-GB" sz="1600" dirty="0"/>
              <a:t> op LinkedIn</a:t>
            </a:r>
            <a:endParaRPr lang="LID4096" sz="1600" dirty="0"/>
          </a:p>
        </p:txBody>
      </p:sp>
      <p:pic>
        <p:nvPicPr>
          <p:cNvPr id="4" name="Afbeelding 3" descr="Afbeelding met tekening, Kinderkunst, verven, kunst&#10;&#10;Automatisch gegenereerde beschrijving">
            <a:extLst>
              <a:ext uri="{FF2B5EF4-FFF2-40B4-BE49-F238E27FC236}">
                <a16:creationId xmlns:a16="http://schemas.microsoft.com/office/drawing/2014/main" id="{65D2DE05-55DA-894F-BEA9-4CA011949C3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30123" r="12953"/>
          <a:stretch/>
        </p:blipFill>
        <p:spPr>
          <a:xfrm>
            <a:off x="-1" y="0"/>
            <a:ext cx="4424363" cy="656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8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hema">
  <a:themeElements>
    <a:clrScheme name="DigiShape">
      <a:dk1>
        <a:sysClr val="windowText" lastClr="000000"/>
      </a:dk1>
      <a:lt1>
        <a:sysClr val="window" lastClr="FFFFFF"/>
      </a:lt1>
      <a:dk2>
        <a:srgbClr val="6C757D"/>
      </a:dk2>
      <a:lt2>
        <a:srgbClr val="E9ECEF"/>
      </a:lt2>
      <a:accent1>
        <a:srgbClr val="00338D"/>
      </a:accent1>
      <a:accent2>
        <a:srgbClr val="E98300"/>
      </a:accent2>
      <a:accent3>
        <a:srgbClr val="0098DB"/>
      </a:accent3>
      <a:accent4>
        <a:srgbClr val="00338D"/>
      </a:accent4>
      <a:accent5>
        <a:srgbClr val="00338D"/>
      </a:accent5>
      <a:accent6>
        <a:srgbClr val="6C757D"/>
      </a:accent6>
      <a:hlink>
        <a:srgbClr val="E98300"/>
      </a:hlink>
      <a:folHlink>
        <a:srgbClr val="D0CECE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Shape 7.pptx" id="{60103D3F-FD62-4DFA-A7AD-BBA7303F71A6}" vid="{323559A9-195C-4245-94C5-30DCA9E3575E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949B46-24C4-420B-AB49-DDC88FEB99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0CE401-796E-4493-905E-4DDA5AF62AB4}">
  <ds:schemaRefs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46D58D-B27D-4B23-AEA1-AE974AB622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DigiShape SJABLOON-voorbeelden</Template>
  <TotalTime>0</TotalTime>
  <Words>39</Words>
  <Application>Microsoft Macintosh PowerPoint</Application>
  <PresentationFormat>Breedbeeld</PresentationFormat>
  <Paragraphs>10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Office-thema</vt:lpstr>
      <vt:lpstr>DigiShape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Bedankt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2019-07-24T09:00:54Z</dcterms:created>
  <dcterms:modified xsi:type="dcterms:W3CDTF">2024-12-24T15:15:10Z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